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9"/>
  </p:notesMasterIdLst>
  <p:sldIdLst>
    <p:sldId id="256" r:id="rId2"/>
    <p:sldId id="258" r:id="rId3"/>
    <p:sldId id="266" r:id="rId4"/>
    <p:sldId id="281" r:id="rId5"/>
    <p:sldId id="278" r:id="rId6"/>
    <p:sldId id="270" r:id="rId7"/>
    <p:sldId id="267" r:id="rId8"/>
    <p:sldId id="269" r:id="rId9"/>
    <p:sldId id="272" r:id="rId10"/>
    <p:sldId id="279" r:id="rId11"/>
    <p:sldId id="280" r:id="rId12"/>
    <p:sldId id="282" r:id="rId13"/>
    <p:sldId id="260" r:id="rId14"/>
    <p:sldId id="264" r:id="rId15"/>
    <p:sldId id="276" r:id="rId16"/>
    <p:sldId id="26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68282"/>
    <a:srgbClr val="ED7D31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6929" autoAdjust="0"/>
  </p:normalViewPr>
  <p:slideViewPr>
    <p:cSldViewPr snapToGrid="0" snapToObjects="1">
      <p:cViewPr varScale="1">
        <p:scale>
          <a:sx n="45" d="100"/>
          <a:sy n="45" d="100"/>
        </p:scale>
        <p:origin x="-96" y="-898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02D44A-77EF-400F-8200-87A25993CE81}" type="pres">
      <dgm:prSet presAssocID="{C4E1597F-18E1-4F6E-9884-38CEF5053D3A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3FB5EF-B3D2-428E-A6B8-C2D50A10734B}" type="pres">
      <dgm:prSet presAssocID="{C4E1597F-18E1-4F6E-9884-38CEF5053D3A}" presName="wedge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784888" y="150661"/>
          <a:ext cx="1874893" cy="187489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1804250" y="496623"/>
        <a:ext cx="636124" cy="624964"/>
      </dsp:txXfrm>
    </dsp:sp>
    <dsp:sp modelId="{C902D44A-77EF-400F-8200-87A25993CE81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201605" y="1389429"/>
        <a:ext cx="848166" cy="580324"/>
      </dsp:txXfrm>
    </dsp:sp>
    <dsp:sp modelId="{593FB5EF-B3D2-428E-A6B8-C2D50A10734B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889123" y="574744"/>
        <a:ext cx="636124" cy="62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pPr/>
              <a:t>2017-12-19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에서의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방식을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따왔지만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차별점으로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분위기를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캐쥬얼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바꾼다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것이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가능하게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능력치를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끌어올리게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FED62-7FE0-4858-B13E-C9FEBF05F99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12/19/2017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졸업작품 제안서</a:t>
            </a: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897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CD2D9A-E5A3-4324-A02F-83C986D7C762}"/>
              </a:ext>
            </a:extLst>
          </p:cNvPr>
          <p:cNvSpPr txBox="1"/>
          <p:nvPr/>
        </p:nvSpPr>
        <p:spPr>
          <a:xfrm>
            <a:off x="1932182" y="4068933"/>
            <a:ext cx="954278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그래픽은 수박 겉 </a:t>
            </a:r>
            <a:r>
              <a:rPr lang="ko-KR" altLang="en-US" sz="20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햝기로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한이음을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통한 공모전 수상을 목표로 게임 제작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xmlns="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637291082"/>
              </p:ext>
            </p:extLst>
          </p:nvPr>
        </p:nvGraphicFramePr>
        <p:xfrm>
          <a:off x="4914049" y="1618781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13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5047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479F7BB-8C28-442C-9FCD-354C2EDA91B7}"/>
              </a:ext>
            </a:extLst>
          </p:cNvPr>
          <p:cNvSpPr/>
          <p:nvPr/>
        </p:nvSpPr>
        <p:spPr>
          <a:xfrm>
            <a:off x="1798321" y="1560830"/>
            <a:ext cx="7173664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CD2D9A-E5A3-4324-A02F-83C986D7C762}"/>
              </a:ext>
            </a:extLst>
          </p:cNvPr>
          <p:cNvSpPr txBox="1"/>
          <p:nvPr/>
        </p:nvSpPr>
        <p:spPr>
          <a:xfrm>
            <a:off x="2049145" y="4182701"/>
            <a:ext cx="6602819" cy="214494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대학과 기업을 하나로 이어주어 실무형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 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수 있도록 지원하는 미래 창조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사업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2004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년부터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IT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전문가가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ICT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멘토로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참여하여 매년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1,000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건의 프로젝트를 진행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멘토링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결과물을 활용한 취업 연계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특허 출원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상용화 등에 활용되는 성과가 있음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" name="그룹 18">
            <a:extLst>
              <a:ext uri="{FF2B5EF4-FFF2-40B4-BE49-F238E27FC236}">
                <a16:creationId xmlns:a16="http://schemas.microsoft.com/office/drawing/2014/main" xmlns="" id="{9AD7D861-28D2-48E8-993F-3864C1E41976}"/>
              </a:ext>
            </a:extLst>
          </p:cNvPr>
          <p:cNvGrpSpPr/>
          <p:nvPr/>
        </p:nvGrpSpPr>
        <p:grpSpPr>
          <a:xfrm>
            <a:off x="2736784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 descr="250px-H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6166" y="2348746"/>
            <a:ext cx="23812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037705" y="2035784"/>
            <a:ext cx="473456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처치하면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557770" y="468149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9850327" y="4681492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243" y="1961070"/>
            <a:ext cx="6390822" cy="437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2842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1017061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46365" y="1729212"/>
            <a:ext cx="4048339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08" b="26847"/>
          <a:stretch>
            <a:fillRect/>
          </a:stretch>
        </p:blipFill>
        <p:spPr>
          <a:xfrm>
            <a:off x="7657656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10127194" y="487375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955" y="1967889"/>
            <a:ext cx="6868679" cy="4279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7266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세부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195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10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9970454"/>
              </p:ext>
            </p:extLst>
          </p:nvPr>
        </p:nvGraphicFramePr>
        <p:xfrm>
          <a:off x="1915795" y="1521070"/>
          <a:ext cx="9923784" cy="49487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901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구현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 </a:t>
                      </a:r>
                      <a:r>
                        <a:rPr lang="ko-KR" altLang="en-US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렌더링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8827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64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49F7864-C956-46B7-B79D-3F2418CED079}"/>
              </a:ext>
            </a:extLst>
          </p:cNvPr>
          <p:cNvSpPr txBox="1"/>
          <p:nvPr/>
        </p:nvSpPr>
        <p:spPr>
          <a:xfrm>
            <a:off x="1927581" y="1855446"/>
            <a:ext cx="69851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처치하자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54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7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xmlns="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xmlns="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73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일부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안티테제를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3B05D4B-359E-4757-8889-138EEDA82FB1}"/>
              </a:ext>
            </a:extLst>
          </p:cNvPr>
          <p:cNvSpPr/>
          <p:nvPr/>
        </p:nvSpPr>
        <p:spPr>
          <a:xfrm>
            <a:off x="5530078" y="2328090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생존자는 공격은 할 수 없는 등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7169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86007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347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xmlns="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툰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셰이딩을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이용한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1809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Pages>16</Pages>
  <Words>775</Words>
  <Characters>0</Characters>
  <Application>Microsoft Office PowerPoint</Application>
  <DocSecurity>0</DocSecurity>
  <PresentationFormat>사용자 지정</PresentationFormat>
  <Lines>0</Lines>
  <Paragraphs>222</Paragraphs>
  <Slides>17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user</cp:lastModifiedBy>
  <cp:revision>42</cp:revision>
  <dcterms:modified xsi:type="dcterms:W3CDTF">2017-12-19T02:33:56Z</dcterms:modified>
</cp:coreProperties>
</file>